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1198-EC11-462F-909E-F36F1FABDF8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5675-118D-40CD-AB0B-6E9954E5E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3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CE47-EC59-4CE1-B093-A351DDAA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FF688-5C34-4377-AC87-14C58D19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AB10-FF38-4156-8416-C1E074A8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B80-F33E-487E-8460-7968CDB73E81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0B2C-A062-4BDB-80E4-004E817C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02BC-707B-4BAB-AF08-FCB21AC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90E6-7600-4DB3-8A36-CAEADE5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3A935-DF3E-4843-97B0-9E45305C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6F6F-BC99-436C-AB9E-688C0F7A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577-4C6A-4A6F-881C-827BA1F4F32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766E-C3D7-4BBF-9E50-A18BAA05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6C3E-D861-49AB-89D2-00BB843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3561C-BDE8-472B-9740-93077B4C6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A86C7-FCE6-4C4D-B24D-BB710319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3401-FD5F-4A7F-A553-5C855530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F385-E1B2-4060-8150-CB374E36ED4A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0550-4956-4859-8075-E82D9507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C34AE-BDF8-43E7-B99F-4BFCCC5B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1FF-3F0D-4CB4-836D-6C94BAC5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1F56-BFBE-4C10-A0D9-F991E122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CEC0-4417-4655-96AC-07CD5D3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9DB1-9AB7-43E4-9AFE-A4ED036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5848-1660-4C0A-A8BA-217FE96A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8BF-060A-4CE7-ACAD-E4600D7A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BA2-9DED-45FE-9F7F-43B4314A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992E-D5CA-4DC8-849F-3E07CED3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ED7-C160-4A45-BF00-0EEF01D9BDE2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CACE-616B-4DCF-A261-CB5D1C2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50B8-995D-41A6-9F48-4D2CEB2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31D5-AD79-4A58-A061-AC0806B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7FC6-E05D-4B4C-A749-7A142CF9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52CB-29BA-4F06-B9CD-DE6CDAD3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14C4-658E-4F8F-9962-E1E7914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411-4CA9-47AA-86EE-91E612236D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D53D2-5726-404A-BD53-7CB2D78A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22C1-7E71-4232-95CE-A4C1C9D0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A40-7966-4858-9B28-C373436B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8819-28DC-414A-BB6D-4E25CA8B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49DA-2966-4410-BC12-5C9F9E73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7CAD4-3BED-4C23-BA27-E8DE0989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BC26-5326-4276-9AB5-E26E29D5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92B79-8FA7-43FA-98B6-C953A2E6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B24-ABFD-4424-8116-66E7F891AB93}" type="datetime1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E865E-742D-4FF7-B3E6-4103154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5CB07-29F5-4C67-B061-4D10FE93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D808-E11C-4FD3-AEDE-C7A1ECA2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B063-6816-4303-9337-E60BF533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E204-17A5-4BFD-A22B-77F0DB644A7D}" type="datetime1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4C5B-474C-4747-900A-F973806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6B311-9145-4EB9-96E1-715C598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2657-31F0-485C-A78C-64B48E58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E40-3FB5-48D2-9471-ED7F55A0FC1D}" type="datetime1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6F311-DF19-4377-90F7-E85663A0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A135-37D9-4EC0-8885-48D176A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07E6-8447-4D73-BBEE-D97152B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E4E5-B3FA-4C45-B92A-2472184C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FD5CC-4FD3-4E48-9FC6-EBB7E8B5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2E3D-0989-4EFB-8A90-CD24601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A4E5-3D5A-41F5-8C9F-84B72FB1F806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9E68-7F90-4E90-801B-E7F5882A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FED7-7EE8-4425-AD43-4401D48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6578-AD44-4B55-9D9C-FC197191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F718-0605-4733-8CE7-4AFA241DD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0642-61F5-4F2C-BE18-A301BDD4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6E6E-1840-4818-BBEF-25954C97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CF1-4A82-49FA-91B4-20DB0DBCE9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D035-87BE-4797-A472-223D018C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5A37-75D9-4A8F-BD1E-1BFC185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758FD-0640-448D-891E-6C60214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8A85A-4B64-45E7-8387-8231DDE1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EE15-10CB-4DD0-90A0-93DE18A6B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5313-4E04-43DA-B045-42B07C7CF6FB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5874E-B65A-4483-9500-6CA1C52A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5449-517A-4DCF-854B-F1E47016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7B44-2F9F-456C-A03C-6C06F6DF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2402-B1BE-4033-A906-1462F29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53D80-062F-435E-9816-277091FC1E81}"/>
              </a:ext>
            </a:extLst>
          </p:cNvPr>
          <p:cNvSpPr txBox="1"/>
          <p:nvPr/>
        </p:nvSpPr>
        <p:spPr>
          <a:xfrm>
            <a:off x="1164545" y="299031"/>
            <a:ext cx="918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LAKESIDE SUITE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Lakeside Suite can be split into three rooms.  Located on the ground floor, the Lakeside Suite is accessible to all.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99830D-2F84-4BF5-80E2-322AE693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27218"/>
              </p:ext>
            </p:extLst>
          </p:nvPr>
        </p:nvGraphicFramePr>
        <p:xfrm>
          <a:off x="248920" y="3259473"/>
          <a:ext cx="2703517" cy="14539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3655857172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261565628"/>
                    </a:ext>
                  </a:extLst>
                </a:gridCol>
              </a:tblGrid>
              <a:tr h="33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Setup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Capacity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10070341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Theatre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96362810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Cabaret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034484445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Boardroom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410474178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Classroom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521967069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U-shape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0074848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Dinner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963947128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5D1F16-A7C6-4DA8-B6F9-B1AC6590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9" b="38262"/>
          <a:stretch/>
        </p:blipFill>
        <p:spPr>
          <a:xfrm>
            <a:off x="8610600" y="6374929"/>
            <a:ext cx="1523810" cy="36402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F4CC4C-108E-4DAA-816A-9B8DFC70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92179"/>
              </p:ext>
            </p:extLst>
          </p:nvPr>
        </p:nvGraphicFramePr>
        <p:xfrm>
          <a:off x="248921" y="2011162"/>
          <a:ext cx="2703517" cy="11366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Information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Floor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Disabled access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Natural Daylight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 Conditioning 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8991021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D6D99E-C38C-46E6-BC87-A6D56BF3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28246"/>
              </p:ext>
            </p:extLst>
          </p:nvPr>
        </p:nvGraphicFramePr>
        <p:xfrm>
          <a:off x="248920" y="5010176"/>
          <a:ext cx="2703517" cy="9515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Dimensions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Height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2.47m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Length &amp; Width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18.30m x 7.03m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Square Metres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128.65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</a:tbl>
          </a:graphicData>
        </a:graphic>
      </p:graphicFrame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EE2E5104-C985-7029-A72B-C1EF8A7F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Mercure Swansea, Phoenix Way, Swansea, SA7 9EG</a:t>
            </a:r>
          </a:p>
          <a:p>
            <a:endParaRPr lang="en-GB" dirty="0"/>
          </a:p>
        </p:txBody>
      </p:sp>
      <p:pic>
        <p:nvPicPr>
          <p:cNvPr id="9" name="Picture 8" descr="A room with tables and chairs&#10;&#10;Description automatically generated">
            <a:extLst>
              <a:ext uri="{FF2B5EF4-FFF2-40B4-BE49-F238E27FC236}">
                <a16:creationId xmlns:a16="http://schemas.microsoft.com/office/drawing/2014/main" id="{664FE25C-9F9C-AE57-7678-8D4084BE4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2011162"/>
            <a:ext cx="5463620" cy="3717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46DA64-EAD0-C3C8-4C9D-1309E0D26B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9993" t="7396" r="20729" b="26226"/>
          <a:stretch/>
        </p:blipFill>
        <p:spPr bwMode="auto">
          <a:xfrm>
            <a:off x="8981405" y="1527680"/>
            <a:ext cx="2250815" cy="435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12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78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H8353-CE-DT01</dc:creator>
  <cp:lastModifiedBy>Rachel Wood</cp:lastModifiedBy>
  <cp:revision>89</cp:revision>
  <dcterms:created xsi:type="dcterms:W3CDTF">2022-01-04T08:33:21Z</dcterms:created>
  <dcterms:modified xsi:type="dcterms:W3CDTF">2024-05-01T10:09:01Z</dcterms:modified>
</cp:coreProperties>
</file>